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7" r:id="rId2"/>
    <p:sldId id="256" r:id="rId3"/>
    <p:sldId id="283" r:id="rId4"/>
    <p:sldId id="284" r:id="rId5"/>
    <p:sldId id="294" r:id="rId6"/>
    <p:sldId id="285" r:id="rId7"/>
    <p:sldId id="295" r:id="rId8"/>
    <p:sldId id="297" r:id="rId9"/>
    <p:sldId id="296" r:id="rId10"/>
    <p:sldId id="298" r:id="rId11"/>
    <p:sldId id="261" r:id="rId12"/>
    <p:sldId id="293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62" autoAdjust="0"/>
    <p:restoredTop sz="96144" autoAdjust="0"/>
  </p:normalViewPr>
  <p:slideViewPr>
    <p:cSldViewPr snapToGrid="0">
      <p:cViewPr varScale="1">
        <p:scale>
          <a:sx n="80" d="100"/>
          <a:sy n="80" d="100"/>
        </p:scale>
        <p:origin x="102" y="7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wmf>
</file>

<file path=ppt/media/image4.png>
</file>

<file path=ppt/media/image5.png>
</file>

<file path=ppt/media/image6.wm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2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887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92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0766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6906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3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8677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5916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994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20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19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42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6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893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832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74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98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0196771-D3F3-4C21-80E9-6FEF3AA6846C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C255197-2B5D-4A6D-9547-C9EC93465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512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Ruby on Rails: Full Guide About Framewor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117553" y="5934670"/>
            <a:ext cx="4210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Ruby on Rails</a:t>
            </a:r>
            <a:endParaRPr lang="en-US" sz="5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756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4086310" cy="553453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Create View/Form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107" y="1362827"/>
            <a:ext cx="6597887" cy="521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25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675" y="1252537"/>
            <a:ext cx="520065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936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777" y="107248"/>
            <a:ext cx="3266313" cy="242577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19463" y="2871849"/>
            <a:ext cx="98578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What method in Rails controllers is commonly used to process form submissions?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1319461" y="3369322"/>
            <a:ext cx="96172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Which Rails helper method is used to create a form for a model object that follows RESTful conventions?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1319461" y="4174571"/>
            <a:ext cx="92683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How do you specify the HTTP method (GET or POST) when using </a:t>
            </a:r>
            <a:r>
              <a:rPr lang="en-US" sz="2000" dirty="0" err="1"/>
              <a:t>form_for</a:t>
            </a:r>
            <a:r>
              <a:rPr lang="en-US" sz="2000" dirty="0"/>
              <a:t> in Rails?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9459" y="4672044"/>
            <a:ext cx="98578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C00000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In Rails, what is the typical convention for handling form submissions in controllers after processing?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2414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963" y="339425"/>
            <a:ext cx="4815876" cy="20175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01586" y="3057895"/>
            <a:ext cx="829522" cy="400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000" dirty="0" smtClean="0"/>
              <a:t>Task 1</a:t>
            </a: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2131108" y="3057895"/>
            <a:ext cx="70128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C00000"/>
              </a:buClr>
              <a:buSzPct val="85000"/>
            </a:pPr>
            <a:r>
              <a:rPr lang="en-US" sz="2000" dirty="0" smtClean="0"/>
              <a:t>Create a small program to Insert two data items in the database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15009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888074" y="757052"/>
            <a:ext cx="3253942" cy="59673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>
                <a:solidFill>
                  <a:srgbClr val="C00000"/>
                </a:solidFill>
              </a:rPr>
              <a:t>About today…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21637" y="1782873"/>
            <a:ext cx="27414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Bradley Hand ITC" panose="03070402050302030203" pitchFamily="66" charset="0"/>
              </a:rPr>
              <a:t>Ruby on Rails</a:t>
            </a:r>
            <a:endParaRPr lang="en-US" sz="3200" dirty="0">
              <a:latin typeface="Bradley Hand ITC" panose="03070402050302030203" pitchFamily="66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269346" y="2796734"/>
            <a:ext cx="1872670" cy="4324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000" dirty="0" smtClean="0"/>
              <a:t>  Build form</a:t>
            </a: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269346" y="3276694"/>
            <a:ext cx="2505812" cy="4324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000" dirty="0" smtClean="0"/>
              <a:t>  Handle form data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56970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7481926"/>
              </p:ext>
            </p:extLst>
          </p:nvPr>
        </p:nvGraphicFramePr>
        <p:xfrm>
          <a:off x="0" y="0"/>
          <a:ext cx="12192000" cy="6857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3" r:id="rId3" imgW="34552080" imgH="17282520" progId="">
                  <p:embed/>
                </p:oleObj>
              </mc:Choice>
              <mc:Fallback>
                <p:oleObj r:id="rId3" imgW="34552080" imgH="172825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7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78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5" name="Picture 107" descr="How to Scale Ruby on Rails Applications | AppSignal Bl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866220" y="5678906"/>
            <a:ext cx="84595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Define Actions in the Controller</a:t>
            </a:r>
          </a:p>
        </p:txBody>
      </p:sp>
    </p:spTree>
    <p:extLst>
      <p:ext uri="{BB962C8B-B14F-4D97-AF65-F5344CB8AC3E}">
        <p14:creationId xmlns:p14="http://schemas.microsoft.com/office/powerpoint/2010/main" val="1810427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576359" y="721426"/>
            <a:ext cx="3885978" cy="561109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Update Controller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886" y="1721519"/>
            <a:ext cx="6023575" cy="305501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260998" y="2287003"/>
            <a:ext cx="3137141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000" dirty="0" smtClean="0"/>
              <a:t>To handle ‘create’ operation</a:t>
            </a:r>
            <a:endParaRPr lang="en-US" sz="2000" dirty="0"/>
          </a:p>
        </p:txBody>
      </p:sp>
      <p:cxnSp>
        <p:nvCxnSpPr>
          <p:cNvPr id="6" name="Straight Arrow Connector 5"/>
          <p:cNvCxnSpPr>
            <a:stCxn id="3" idx="1"/>
          </p:cNvCxnSpPr>
          <p:nvPr/>
        </p:nvCxnSpPr>
        <p:spPr>
          <a:xfrm flipH="1">
            <a:off x="5919537" y="2487058"/>
            <a:ext cx="2341461" cy="2000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345219" y="3851109"/>
            <a:ext cx="2600135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000" dirty="0" smtClean="0"/>
              <a:t>To handle ‘parameters’</a:t>
            </a:r>
            <a:endParaRPr lang="en-US" sz="2000" dirty="0"/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6003758" y="4035651"/>
            <a:ext cx="2341461" cy="2000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8797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6869671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5" r:id="rId3" imgW="15238080" imgH="7974360" progId="">
                  <p:embed/>
                </p:oleObj>
              </mc:Choice>
              <mc:Fallback>
                <p:oleObj r:id="rId3" imgW="15238080" imgH="79743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625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576359" y="721426"/>
            <a:ext cx="4427399" cy="561109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C00000"/>
                </a:solidFill>
              </a:rPr>
              <a:t>Create the Form View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179" y="2009669"/>
            <a:ext cx="7565036" cy="259675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24931" y="1446047"/>
            <a:ext cx="40815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/>
              <a:t>app/views/comments/</a:t>
            </a:r>
            <a:r>
              <a:rPr lang="en-US" sz="2000" dirty="0" err="1" smtClean="0"/>
              <a:t>index.html.erb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466" y="4769936"/>
            <a:ext cx="2735133" cy="19536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44840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3859" y="2622884"/>
            <a:ext cx="7503277" cy="553453"/>
          </a:xfrm>
        </p:spPr>
        <p:txBody>
          <a:bodyPr>
            <a:noAutofit/>
          </a:bodyPr>
          <a:lstStyle/>
          <a:p>
            <a:r>
              <a:rPr lang="en-US" sz="11500" b="1" dirty="0" smtClean="0">
                <a:solidFill>
                  <a:srgbClr val="C00000"/>
                </a:solidFill>
              </a:rPr>
              <a:t>Adding Article</a:t>
            </a:r>
            <a:endParaRPr lang="en-US" sz="115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064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3629109" cy="553453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Adjust Controller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354" y="1535531"/>
            <a:ext cx="7047246" cy="493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02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1046</TotalTime>
  <Words>126</Words>
  <Application>Microsoft Office PowerPoint</Application>
  <PresentationFormat>Widescreen</PresentationFormat>
  <Paragraphs>20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Bradley Hand ITC</vt:lpstr>
      <vt:lpstr>Corbel</vt:lpstr>
      <vt:lpstr>Wingdings</vt:lpstr>
      <vt:lpstr>Wingdings 3</vt:lpstr>
      <vt:lpstr>Parallax</vt:lpstr>
      <vt:lpstr>PowerPoint Presentation</vt:lpstr>
      <vt:lpstr>PowerPoint Presentation</vt:lpstr>
      <vt:lpstr>PowerPoint Presentation</vt:lpstr>
      <vt:lpstr>PowerPoint Presentation</vt:lpstr>
      <vt:lpstr>Update Controller</vt:lpstr>
      <vt:lpstr>PowerPoint Presentation</vt:lpstr>
      <vt:lpstr>Create the Form View</vt:lpstr>
      <vt:lpstr>Adding Article</vt:lpstr>
      <vt:lpstr>Adjust Controller</vt:lpstr>
      <vt:lpstr>Create View/Form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Ahmed Saeed</dc:creator>
  <cp:lastModifiedBy>Muhammad Ahmed Saeed</cp:lastModifiedBy>
  <cp:revision>1072</cp:revision>
  <dcterms:created xsi:type="dcterms:W3CDTF">2024-06-08T05:15:49Z</dcterms:created>
  <dcterms:modified xsi:type="dcterms:W3CDTF">2024-09-14T10:49:44Z</dcterms:modified>
</cp:coreProperties>
</file>

<file path=docProps/thumbnail.jpeg>
</file>